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26B10-5063-4520-8A91-F8944A36A266}" type="datetimeFigureOut">
              <a:rPr lang="fr-FR" smtClean="0"/>
              <a:pPr/>
              <a:t>02/05/2018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8A59F-480B-4545-AD5C-35756AFD94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8A59F-480B-4545-AD5C-35756AFD94BF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8A59F-480B-4545-AD5C-35756AFD94B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0964" y="6398555"/>
            <a:ext cx="2133600" cy="365125"/>
          </a:xfrm>
        </p:spPr>
        <p:txBody>
          <a:bodyPr/>
          <a:lstStyle/>
          <a:p>
            <a:fld id="{E77B5A39-8DC0-4FC7-A85F-C2FBE0F92657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48264" y="6398555"/>
            <a:ext cx="2133600" cy="365125"/>
          </a:xfrm>
        </p:spPr>
        <p:txBody>
          <a:bodyPr/>
          <a:lstStyle/>
          <a:p>
            <a:fld id="{0AC48D62-5004-4980-958D-D09406B971F3}" type="slidenum">
              <a:rPr lang="es-ES" smtClean="0"/>
              <a:pPr/>
              <a:t>‹N°›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50144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5A39-8DC0-4FC7-A85F-C2FBE0F92657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8D62-5004-4980-958D-D09406B971F3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687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5A39-8DC0-4FC7-A85F-C2FBE0F92657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8D62-5004-4980-958D-D09406B971F3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3871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5A39-8DC0-4FC7-A85F-C2FBE0F92657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8D62-5004-4980-958D-D09406B971F3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2307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5A39-8DC0-4FC7-A85F-C2FBE0F92657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8D62-5004-4980-958D-D09406B971F3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47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895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5A39-8DC0-4FC7-A85F-C2FBE0F92657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8D62-5004-4980-958D-D09406B971F3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873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5A39-8DC0-4FC7-A85F-C2FBE0F92657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8D62-5004-4980-958D-D09406B971F3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6527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5A39-8DC0-4FC7-A85F-C2FBE0F92657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8D62-5004-4980-958D-D09406B971F3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387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5A39-8DC0-4FC7-A85F-C2FBE0F92657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8D62-5004-4980-958D-D09406B971F3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59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5A39-8DC0-4FC7-A85F-C2FBE0F92657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8D62-5004-4980-958D-D09406B971F3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1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0964" y="638778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B5A39-8DC0-4FC7-A85F-C2FBE0F92657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948264" y="63985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48D62-5004-4980-958D-D09406B971F3}" type="slidenum">
              <a:rPr lang="es-ES" smtClean="0"/>
              <a:pPr/>
              <a:t>‹N°›</a:t>
            </a:fld>
            <a:endParaRPr lang="es-E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6631468"/>
            <a:ext cx="76145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FR" sz="1050" b="1" dirty="0" smtClean="0"/>
              <a:t>XVIII° CONGRES UISPP PARIS JUIN 2018 / </a:t>
            </a:r>
            <a:r>
              <a:rPr lang="en-US" sz="1050" b="1" dirty="0" smtClean="0"/>
              <a:t>18th UIPPS WORLD CONGRESS, PARIS, JUNE 2018</a:t>
            </a:r>
            <a:endParaRPr lang="es-E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77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741449" y="188638"/>
            <a:ext cx="42862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800" b="1" dirty="0" err="1" smtClean="0"/>
              <a:t>Session</a:t>
            </a:r>
            <a:r>
              <a:rPr lang="es-ES" sz="1800" b="1" dirty="0" smtClean="0"/>
              <a:t>  </a:t>
            </a:r>
            <a:r>
              <a:rPr lang="es-ES" sz="1800" b="1" dirty="0" err="1" smtClean="0"/>
              <a:t>number</a:t>
            </a:r>
            <a:r>
              <a:rPr lang="es-ES" sz="1800" b="1" dirty="0" smtClean="0"/>
              <a:t> and </a:t>
            </a:r>
            <a:r>
              <a:rPr lang="es-ES" sz="1800" b="1" dirty="0" err="1" smtClean="0"/>
              <a:t>title</a:t>
            </a:r>
            <a:r>
              <a:rPr lang="es-ES" sz="1800" b="1" dirty="0" smtClean="0"/>
              <a:t> : </a:t>
            </a:r>
            <a:r>
              <a:rPr lang="en-US" sz="1800" b="1" dirty="0" smtClean="0"/>
              <a:t>Techniques et </a:t>
            </a:r>
            <a:r>
              <a:rPr lang="en-US" sz="1800" b="1" dirty="0" err="1" smtClean="0"/>
              <a:t>méthodes</a:t>
            </a:r>
            <a:r>
              <a:rPr lang="en-US" sz="1800" b="1" dirty="0" smtClean="0"/>
              <a:t> de </a:t>
            </a:r>
            <a:r>
              <a:rPr lang="en-US" sz="1800" b="1" dirty="0" err="1" smtClean="0"/>
              <a:t>l’archéologie</a:t>
            </a:r>
            <a:endParaRPr lang="es-ES" sz="1800" b="1" dirty="0"/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935596" y="2852935"/>
            <a:ext cx="7632848" cy="1944216"/>
          </a:xfrm>
        </p:spPr>
        <p:txBody>
          <a:bodyPr>
            <a:noAutofit/>
          </a:bodyPr>
          <a:lstStyle/>
          <a:p>
            <a:pPr algn="l"/>
            <a:r>
              <a:rPr lang="es-ES" sz="3600" b="1" dirty="0" err="1" smtClean="0">
                <a:solidFill>
                  <a:schemeClr val="tx1"/>
                </a:solidFill>
              </a:rPr>
              <a:t>Communication</a:t>
            </a:r>
            <a:r>
              <a:rPr lang="es-ES" sz="3600" b="1" dirty="0" smtClean="0">
                <a:solidFill>
                  <a:schemeClr val="tx1"/>
                </a:solidFill>
              </a:rPr>
              <a:t> </a:t>
            </a:r>
            <a:r>
              <a:rPr lang="es-ES" sz="3600" b="1" dirty="0" err="1" smtClean="0">
                <a:solidFill>
                  <a:schemeClr val="tx1"/>
                </a:solidFill>
              </a:rPr>
              <a:t>title</a:t>
            </a:r>
            <a:r>
              <a:rPr lang="es-ES" sz="3600" b="1" dirty="0" smtClean="0">
                <a:solidFill>
                  <a:schemeClr val="tx1"/>
                </a:solidFill>
              </a:rPr>
              <a:t> : </a:t>
            </a:r>
            <a:r>
              <a:rPr lang="en-US" sz="3600" b="1" dirty="0" smtClean="0">
                <a:solidFill>
                  <a:schemeClr val="tx1"/>
                </a:solidFill>
              </a:rPr>
              <a:t>Flint </a:t>
            </a:r>
            <a:r>
              <a:rPr lang="en-US" sz="3600" b="1" dirty="0">
                <a:solidFill>
                  <a:schemeClr val="tx1"/>
                </a:solidFill>
              </a:rPr>
              <a:t>mining, </a:t>
            </a:r>
            <a:r>
              <a:rPr lang="en-US" sz="3600" b="1" dirty="0" smtClean="0">
                <a:solidFill>
                  <a:schemeClr val="tx1"/>
                </a:solidFill>
              </a:rPr>
              <a:t>handicraft </a:t>
            </a:r>
            <a:r>
              <a:rPr lang="en-US" sz="3600" b="1" dirty="0">
                <a:solidFill>
                  <a:schemeClr val="tx1"/>
                </a:solidFill>
              </a:rPr>
              <a:t>and the Neolithic </a:t>
            </a:r>
            <a:r>
              <a:rPr lang="en-US" sz="3600" b="1" dirty="0" smtClean="0">
                <a:solidFill>
                  <a:schemeClr val="tx1"/>
                </a:solidFill>
              </a:rPr>
              <a:t>Revolution…</a:t>
            </a:r>
            <a:endParaRPr lang="es-ES" sz="3600" b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2 Subtítulo"/>
          <p:cNvSpPr txBox="1">
            <a:spLocks/>
          </p:cNvSpPr>
          <p:nvPr/>
        </p:nvSpPr>
        <p:spPr>
          <a:xfrm>
            <a:off x="2411760" y="4905162"/>
            <a:ext cx="4680520" cy="10801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500" dirty="0" err="1" smtClean="0">
                <a:solidFill>
                  <a:schemeClr val="tx1"/>
                </a:solidFill>
              </a:rPr>
              <a:t>Authors</a:t>
            </a:r>
            <a:r>
              <a:rPr lang="es-ES" sz="1500" dirty="0" smtClean="0">
                <a:solidFill>
                  <a:schemeClr val="tx1"/>
                </a:solidFill>
              </a:rPr>
              <a:t>:    </a:t>
            </a:r>
            <a:r>
              <a:rPr lang="es-ES" sz="1500" dirty="0" err="1" smtClean="0">
                <a:solidFill>
                  <a:schemeClr val="tx1"/>
                </a:solidFill>
              </a:rPr>
              <a:t>last</a:t>
            </a:r>
            <a:r>
              <a:rPr lang="es-ES" sz="1500" dirty="0" smtClean="0">
                <a:solidFill>
                  <a:schemeClr val="tx1"/>
                </a:solidFill>
              </a:rPr>
              <a:t> </a:t>
            </a:r>
            <a:r>
              <a:rPr lang="es-ES" sz="1500" dirty="0" err="1" smtClean="0">
                <a:solidFill>
                  <a:schemeClr val="tx1"/>
                </a:solidFill>
              </a:rPr>
              <a:t>name</a:t>
            </a:r>
            <a:r>
              <a:rPr lang="es-ES" sz="1500" dirty="0" smtClean="0">
                <a:solidFill>
                  <a:schemeClr val="tx1"/>
                </a:solidFill>
              </a:rPr>
              <a:t>, </a:t>
            </a:r>
            <a:r>
              <a:rPr lang="es-ES" sz="1500" dirty="0" err="1" smtClean="0">
                <a:solidFill>
                  <a:schemeClr val="tx1"/>
                </a:solidFill>
              </a:rPr>
              <a:t>name</a:t>
            </a:r>
            <a:r>
              <a:rPr lang="es-ES" sz="1500" dirty="0" smtClean="0">
                <a:solidFill>
                  <a:schemeClr val="tx1"/>
                </a:solidFill>
              </a:rPr>
              <a:t> (email </a:t>
            </a:r>
            <a:r>
              <a:rPr lang="es-ES" sz="1500" dirty="0" err="1" smtClean="0">
                <a:solidFill>
                  <a:schemeClr val="tx1"/>
                </a:solidFill>
              </a:rPr>
              <a:t>address</a:t>
            </a:r>
            <a:r>
              <a:rPr lang="es-ES" sz="1500" dirty="0" smtClean="0">
                <a:solidFill>
                  <a:schemeClr val="tx1"/>
                </a:solidFill>
              </a:rPr>
              <a:t>); </a:t>
            </a:r>
            <a:r>
              <a:rPr lang="es-ES" sz="1500" dirty="0" err="1" smtClean="0">
                <a:solidFill>
                  <a:schemeClr val="tx1"/>
                </a:solidFill>
              </a:rPr>
              <a:t>last</a:t>
            </a:r>
            <a:r>
              <a:rPr lang="es-ES" sz="1500" dirty="0" smtClean="0">
                <a:solidFill>
                  <a:schemeClr val="tx1"/>
                </a:solidFill>
              </a:rPr>
              <a:t> </a:t>
            </a:r>
            <a:r>
              <a:rPr lang="es-ES" sz="1500" dirty="0" err="1" smtClean="0">
                <a:solidFill>
                  <a:schemeClr val="tx1"/>
                </a:solidFill>
              </a:rPr>
              <a:t>name</a:t>
            </a:r>
            <a:r>
              <a:rPr lang="es-ES" sz="1500" dirty="0" smtClean="0">
                <a:solidFill>
                  <a:schemeClr val="tx1"/>
                </a:solidFill>
              </a:rPr>
              <a:t>, </a:t>
            </a:r>
            <a:r>
              <a:rPr lang="es-ES" sz="1500" dirty="0" err="1" smtClean="0">
                <a:solidFill>
                  <a:schemeClr val="tx1"/>
                </a:solidFill>
              </a:rPr>
              <a:t>name</a:t>
            </a:r>
            <a:r>
              <a:rPr lang="es-ES" sz="1500" dirty="0" smtClean="0">
                <a:solidFill>
                  <a:schemeClr val="tx1"/>
                </a:solidFill>
              </a:rPr>
              <a:t> (email </a:t>
            </a:r>
            <a:r>
              <a:rPr lang="es-ES" sz="1500" dirty="0" err="1" smtClean="0">
                <a:solidFill>
                  <a:schemeClr val="tx1"/>
                </a:solidFill>
              </a:rPr>
              <a:t>address</a:t>
            </a:r>
            <a:r>
              <a:rPr lang="es-ES" sz="1500" dirty="0" smtClean="0">
                <a:solidFill>
                  <a:schemeClr val="tx1"/>
                </a:solidFill>
              </a:rPr>
              <a:t>); … </a:t>
            </a:r>
            <a:endParaRPr lang="es-ES" sz="1500" dirty="0">
              <a:solidFill>
                <a:schemeClr val="tx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57" y="27623"/>
            <a:ext cx="4592479" cy="239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66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733256"/>
            <a:ext cx="1136549" cy="91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6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43</Words>
  <Application>Microsoft Office PowerPoint</Application>
  <PresentationFormat>Affichage à l'écran (4:3)</PresentationFormat>
  <Paragraphs>5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Company>ECI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Rocio Barra</dc:creator>
  <cp:lastModifiedBy>laurent costa</cp:lastModifiedBy>
  <cp:revision>15</cp:revision>
  <dcterms:created xsi:type="dcterms:W3CDTF">2014-08-19T08:25:39Z</dcterms:created>
  <dcterms:modified xsi:type="dcterms:W3CDTF">2018-05-02T16:10:44Z</dcterms:modified>
</cp:coreProperties>
</file>